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166925" y="828900"/>
            <a:ext cx="5160000" cy="18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Smart Library Study Room Management And Comfort  System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842425" y="2646425"/>
            <a:ext cx="3484500" cy="20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125">
                <a:latin typeface="Calibri"/>
                <a:ea typeface="Calibri"/>
                <a:cs typeface="Calibri"/>
                <a:sym typeface="Calibri"/>
              </a:rPr>
              <a:t>Group Number: 2</a:t>
            </a:r>
            <a:endParaRPr sz="11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125">
                <a:latin typeface="Calibri"/>
                <a:ea typeface="Calibri"/>
                <a:cs typeface="Calibri"/>
                <a:sym typeface="Calibri"/>
              </a:rPr>
              <a:t>Group Name: TBD</a:t>
            </a:r>
            <a:endParaRPr sz="11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125">
                <a:latin typeface="Calibri"/>
                <a:ea typeface="Calibri"/>
                <a:cs typeface="Calibri"/>
                <a:sym typeface="Calibri"/>
              </a:rPr>
              <a:t>Members: Mathew Anderson-Saavedra N01436706, </a:t>
            </a:r>
            <a:endParaRPr sz="11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125">
                <a:latin typeface="Calibri"/>
                <a:ea typeface="Calibri"/>
                <a:cs typeface="Calibri"/>
                <a:sym typeface="Calibri"/>
              </a:rPr>
              <a:t>Medi Muamba Nzambi N01320883, </a:t>
            </a:r>
            <a:endParaRPr sz="11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125">
                <a:latin typeface="Calibri"/>
                <a:ea typeface="Calibri"/>
                <a:cs typeface="Calibri"/>
                <a:sym typeface="Calibri"/>
              </a:rPr>
              <a:t>Safah Virk N01596470</a:t>
            </a:r>
            <a:endParaRPr sz="11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1600"/>
              </a:spcAft>
              <a:buSzPts val="1018"/>
              <a:buNone/>
            </a:pPr>
            <a:r>
              <a:t/>
            </a:r>
            <a:endParaRPr sz="1125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Finding a quiet space to study or a space to hold a meeting can be difficult, and booking rooms last minute does not guarantee availability right away.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Our application is one that will be used in Colleges and Universities and hopefully in corporate settings to help and  facilitate finding a quiet study or conference space 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This will be especially useful for those </a:t>
            </a:r>
            <a:r>
              <a:rPr lang="en-GB"/>
              <a:t>impromptu</a:t>
            </a:r>
            <a:r>
              <a:rPr lang="en-GB"/>
              <a:t> meetings or study session, but can be utilized in any situation.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 walk in system which allows the user to see real time data to determine which rooms are busy and which are occupied.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makes us different?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What differentiates this application from others is that it is an effortless walk-in system that does not require booking. This prevents overbooking and </a:t>
            </a:r>
            <a:r>
              <a:rPr lang="en-GB">
                <a:solidFill>
                  <a:srgbClr val="FFFFFF"/>
                </a:solidFill>
              </a:rPr>
              <a:t>scheduling</a:t>
            </a:r>
            <a:r>
              <a:rPr lang="en-GB">
                <a:solidFill>
                  <a:srgbClr val="FFFFFF"/>
                </a:solidFill>
              </a:rPr>
              <a:t> conflicts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Provides room insight and  gives real-time updates on room availability, occupancy levels, and environmental comfort conditions such as temperature, a timer for tracking user duration in the rooms and lighting control.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Focuses on user comfort allowing users to set personal preferences for environmental conditions and receive recommendations for the most suitable rooms.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Uniqueness</a:t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4458550" y="862525"/>
            <a:ext cx="4413000" cy="353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While focusing on a </a:t>
            </a:r>
            <a:r>
              <a:rPr lang="en-GB"/>
              <a:t>real</a:t>
            </a:r>
            <a:r>
              <a:rPr lang="en-GB"/>
              <a:t>-world problem like other projects in this course, our project stands out because it caters more to the user’s need and comfort.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Updating users with real-time occupancy and comfort conditions gives it a unique time-sensitive advantage.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Many projects might simply collect sensor data and display it, but our system goes a step further by adjusting environmental factors for user comfort.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Our project is also versatile with  clear potential for deployment in libraries, universities, offices, and even coworking spaces. It can also be expanded on if needed in the future.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Comparison To Other App…</a:t>
            </a:r>
            <a:endParaRPr/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As mentioned, our app is a walk-in based rather than booking based which removes over booking and scheduling conflicts.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Focuses on user comfort with environmental controls and real time monitoring.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Versatile and adaptable for use in different spaces apart from college/university libraries.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64" name="Google Shape;264;p22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2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2"/>
          <p:cNvSpPr txBox="1"/>
          <p:nvPr>
            <p:ph idx="4294967295" type="subTitle"/>
          </p:nvPr>
        </p:nvSpPr>
        <p:spPr>
          <a:xfrm>
            <a:off x="1361575" y="1753675"/>
            <a:ext cx="3484500" cy="20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225">
                <a:latin typeface="Calibri"/>
                <a:ea typeface="Calibri"/>
                <a:cs typeface="Calibri"/>
                <a:sym typeface="Calibri"/>
              </a:rPr>
              <a:t>Group Number: 2</a:t>
            </a:r>
            <a:endParaRPr sz="12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225">
                <a:latin typeface="Calibri"/>
                <a:ea typeface="Calibri"/>
                <a:cs typeface="Calibri"/>
                <a:sym typeface="Calibri"/>
              </a:rPr>
              <a:t>Group Name: TBD</a:t>
            </a:r>
            <a:endParaRPr sz="12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225">
                <a:latin typeface="Calibri"/>
                <a:ea typeface="Calibri"/>
                <a:cs typeface="Calibri"/>
                <a:sym typeface="Calibri"/>
              </a:rPr>
              <a:t>Members: Mathew Anderson-Saavedra N01436706, </a:t>
            </a:r>
            <a:endParaRPr sz="12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225">
                <a:latin typeface="Calibri"/>
                <a:ea typeface="Calibri"/>
                <a:cs typeface="Calibri"/>
                <a:sym typeface="Calibri"/>
              </a:rPr>
              <a:t>Medi Muamba Nzambi N01320883, </a:t>
            </a:r>
            <a:endParaRPr sz="12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018"/>
              <a:buNone/>
            </a:pPr>
            <a:r>
              <a:rPr lang="en-GB" sz="1225">
                <a:latin typeface="Calibri"/>
                <a:ea typeface="Calibri"/>
                <a:cs typeface="Calibri"/>
                <a:sym typeface="Calibri"/>
              </a:rPr>
              <a:t>Safah Virk N01596470</a:t>
            </a:r>
            <a:endParaRPr sz="122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5000"/>
              </a:lnSpc>
              <a:spcBef>
                <a:spcPts val="1600"/>
              </a:spcBef>
              <a:spcAft>
                <a:spcPts val="1600"/>
              </a:spcAft>
              <a:buSzPts val="1018"/>
              <a:buNone/>
            </a:pPr>
            <a:r>
              <a:t/>
            </a:r>
            <a:endParaRPr sz="1225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